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5" r:id="rId2"/>
    <p:sldId id="256" r:id="rId3"/>
    <p:sldId id="258" r:id="rId4"/>
    <p:sldId id="289" r:id="rId5"/>
    <p:sldId id="276" r:id="rId6"/>
    <p:sldId id="283" r:id="rId7"/>
    <p:sldId id="259" r:id="rId8"/>
    <p:sldId id="284" r:id="rId9"/>
    <p:sldId id="277" r:id="rId10"/>
    <p:sldId id="281" r:id="rId11"/>
    <p:sldId id="282" r:id="rId12"/>
    <p:sldId id="279" r:id="rId13"/>
    <p:sldId id="280" r:id="rId14"/>
    <p:sldId id="286" r:id="rId15"/>
    <p:sldId id="263" r:id="rId16"/>
    <p:sldId id="264" r:id="rId17"/>
    <p:sldId id="287" r:id="rId18"/>
    <p:sldId id="265" r:id="rId19"/>
    <p:sldId id="288" r:id="rId20"/>
    <p:sldId id="266" r:id="rId21"/>
    <p:sldId id="267" r:id="rId22"/>
    <p:sldId id="269" r:id="rId23"/>
    <p:sldId id="270" r:id="rId24"/>
    <p:sldId id="290" r:id="rId25"/>
    <p:sldId id="261" r:id="rId26"/>
    <p:sldId id="271" r:id="rId27"/>
    <p:sldId id="262" r:id="rId28"/>
    <p:sldId id="291" r:id="rId29"/>
    <p:sldId id="272" r:id="rId30"/>
    <p:sldId id="274" r:id="rId31"/>
    <p:sldId id="292" r:id="rId32"/>
    <p:sldId id="273" r:id="rId3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2D81B-4761-4A08-9968-42F5388D595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15052-2185-4206-B46D-8D39F26B6BD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221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76BAF-240F-40E4-BE26-09FEA80FE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9E7C8-70F0-486B-A5B5-E43C6350E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AB229-0AFA-44DE-90E6-EAF6887B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517C6-2B9C-448A-8DF1-7DB09012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B9D0-4429-4E9B-84C2-87B7C355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4353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8529-E0EE-45EC-97EA-99D9D154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30413-CBFF-4073-B12F-C2EBB67BB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C446-453B-434C-9022-BB00D2D8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CFD9B-9BBE-4504-8397-9CA61A40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FE922-FFFF-411C-B614-0EC8E9DC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445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50408-BCA5-4AAA-9421-056503CAB8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803D9-5DD9-4115-876E-70A986465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6B928-C576-45DF-A799-09CECDD2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0417F-08D8-47AF-B4D6-3302D4088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4D01-BF36-4A78-BB39-FBDB26D9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792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507F-23CC-498E-9FEF-DD8C9340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38FD5-77AD-4E97-AF7B-78FA2B792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6DF9-407F-469E-8545-C37D5FC0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6A7C9-E2A0-4216-81C1-10B9DC7A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3F56F-665C-41C6-8546-03FCF1DA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063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39BCB-4750-493E-94D4-18C73996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8953A-74F0-4C2C-9607-BDA83A90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548B-54B1-438D-A6EB-EA4BC708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29723-ACC4-4EB1-8471-349FC8EA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3A38-44B8-4B4E-9452-1412DF7E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255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3DF8-B4C1-4080-A640-10F166CB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D834-71A7-4455-A4AC-2440489E4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1BF4C-E957-44CF-B509-6723F0D01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AF310-6440-4782-9A7E-C601A705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D2FF6-6D36-45E2-B4D9-3E9BFF2B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D9C7C-61C4-44B6-B4B7-F46021BD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76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AC8F-B648-4308-B70B-06A8AE02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4C3F2-FB90-42F1-B50F-9FB288442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B1419-0082-481C-8FB8-B30F296DD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83FF5-09DE-473F-A4AD-D4F322243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2FA5A-988A-4D1A-9A1D-310DB4F77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96DDD-449B-4B9D-9A09-1BFDDA01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DD016-CA04-4F14-A684-F2D088E3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663190-DA42-419D-ACA7-0E2662D7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82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BCCA-735C-4748-8257-F1C295D1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D0155-01F4-44AB-9404-9DD448670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C0807-5E8D-42D8-8D5C-501E862B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10DB6-DE54-4E6E-83E0-B9DE369C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183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091F44-BB8D-49A7-84F3-12FAD99E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71E83-797D-4CE5-96C0-CBBD608C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826CB-0A66-47E5-9AC8-880AF414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312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DCC-5FD4-4C1B-BBB2-2C4D1D8A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78D6-1FBF-402C-B964-34683A5F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F67E3-C353-449E-A891-D82EC3EC3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12CFE-AB6F-4A69-92EC-822A8A173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D4407-37E3-4AB1-9F09-5243C38D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D735E-E1A2-4EB9-A9E0-B7AA8EDC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700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D1CE-CC98-473D-B1A3-EB2316F6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C11CE-C639-4955-A1F8-70E859F0F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3720D-D530-401D-BB1C-FD0707FBE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21BE1-E9CD-4D8F-9902-0FB3F112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A6BEE-30F4-4A84-8D3C-1FAA4B0CF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C5A70-925C-4A80-A688-4ECFE1CC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30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D7573-E9CD-4F68-BEA2-B56BB3D53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5649A-5381-472A-9C57-EDBA849D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9C90D-1721-4129-99C0-EF6068979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BD418-F41D-4AD4-BFA0-6C8C176C36F1}" type="datetimeFigureOut">
              <a:rPr lang="pt-PT" smtClean="0"/>
              <a:t>12/10/2021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6782E-2CAB-4D7C-A4FD-A0621F1045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91768-228E-4E26-ABA6-54AE788E9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C7CE7-5D08-46E1-9C76-A13E7E298D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561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AEE66-4C9B-4AC4-BF0D-12069EBA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65" y="576263"/>
            <a:ext cx="10515600" cy="2852737"/>
          </a:xfrm>
        </p:spPr>
        <p:txBody>
          <a:bodyPr/>
          <a:lstStyle/>
          <a:p>
            <a:r>
              <a:rPr lang="pt-PT" dirty="0" err="1"/>
              <a:t>Product</a:t>
            </a:r>
            <a:r>
              <a:rPr lang="pt-PT" dirty="0"/>
              <a:t> </a:t>
            </a:r>
            <a:r>
              <a:rPr lang="pt-PT" dirty="0" err="1"/>
              <a:t>Summary</a:t>
            </a:r>
            <a:r>
              <a:rPr lang="pt-PT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0729F3-3C7F-42EB-AB24-FA25FF73E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71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548F22-E01E-4D81-8975-DD35329342CA}"/>
              </a:ext>
            </a:extLst>
          </p:cNvPr>
          <p:cNvSpPr txBox="1"/>
          <p:nvPr/>
        </p:nvSpPr>
        <p:spPr>
          <a:xfrm>
            <a:off x="229456" y="186217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1AF90-BCF2-40B7-8F75-53AF317F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56" y="1058237"/>
            <a:ext cx="3730773" cy="4902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886412-C0AF-4A05-9766-C7BBE9DB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477" y="1058237"/>
            <a:ext cx="2609984" cy="5054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12D9EF-F2A6-46A7-90A4-4F80F4FE9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376" y="1058237"/>
            <a:ext cx="3154165" cy="5199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6AD39-047D-4EB4-9B21-4ABDE8CE0C5A}"/>
              </a:ext>
            </a:extLst>
          </p:cNvPr>
          <p:cNvSpPr txBox="1"/>
          <p:nvPr/>
        </p:nvSpPr>
        <p:spPr>
          <a:xfrm>
            <a:off x="229456" y="729465"/>
            <a:ext cx="342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Lightnest</a:t>
            </a:r>
            <a:r>
              <a:rPr lang="pt-PT" dirty="0"/>
              <a:t> </a:t>
            </a:r>
            <a:r>
              <a:rPr lang="pt-PT" dirty="0" err="1"/>
              <a:t>wireframe</a:t>
            </a:r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77E8C-E1C8-43AD-A181-575E4D89C2F8}"/>
              </a:ext>
            </a:extLst>
          </p:cNvPr>
          <p:cNvSpPr txBox="1"/>
          <p:nvPr/>
        </p:nvSpPr>
        <p:spPr>
          <a:xfrm>
            <a:off x="3657600" y="688905"/>
            <a:ext cx="342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378DE-68D0-4EA0-9DD7-37933DB326E7}"/>
              </a:ext>
            </a:extLst>
          </p:cNvPr>
          <p:cNvSpPr txBox="1"/>
          <p:nvPr/>
        </p:nvSpPr>
        <p:spPr>
          <a:xfrm>
            <a:off x="7460386" y="699447"/>
            <a:ext cx="342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Now</a:t>
            </a:r>
            <a:endParaRPr lang="pt-P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2B224-647F-4FC5-8A3B-D1AD9E9B33DD}"/>
              </a:ext>
            </a:extLst>
          </p:cNvPr>
          <p:cNvCxnSpPr>
            <a:cxnSpLocks/>
          </p:cNvCxnSpPr>
          <p:nvPr/>
        </p:nvCxnSpPr>
        <p:spPr>
          <a:xfrm>
            <a:off x="2208944" y="3965825"/>
            <a:ext cx="6002906" cy="133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8BF9D6-56EA-477D-BDAE-01A6E4DAB194}"/>
              </a:ext>
            </a:extLst>
          </p:cNvPr>
          <p:cNvSpPr txBox="1"/>
          <p:nvPr/>
        </p:nvSpPr>
        <p:spPr>
          <a:xfrm>
            <a:off x="374636" y="6267236"/>
            <a:ext cx="74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Mobile </a:t>
            </a:r>
            <a:r>
              <a:rPr lang="pt-PT" dirty="0" err="1"/>
              <a:t>has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reviewed</a:t>
            </a:r>
            <a:r>
              <a:rPr lang="pt-PT" dirty="0"/>
              <a:t> to </a:t>
            </a:r>
            <a:r>
              <a:rPr lang="pt-PT" dirty="0" err="1"/>
              <a:t>follow</a:t>
            </a:r>
            <a:r>
              <a:rPr lang="pt-PT" dirty="0"/>
              <a:t> </a:t>
            </a:r>
            <a:r>
              <a:rPr lang="pt-PT" dirty="0" err="1"/>
              <a:t>above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fold</a:t>
            </a:r>
            <a:r>
              <a:rPr lang="pt-PT" dirty="0"/>
              <a:t> </a:t>
            </a:r>
            <a:r>
              <a:rPr lang="pt-PT" dirty="0" err="1"/>
              <a:t>reccomendations</a:t>
            </a:r>
            <a:r>
              <a:rPr lang="pt-PT" dirty="0"/>
              <a:t>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5F8A56-4E0C-499B-91FA-08AA20AC5A0A}"/>
              </a:ext>
            </a:extLst>
          </p:cNvPr>
          <p:cNvSpPr/>
          <p:nvPr/>
        </p:nvSpPr>
        <p:spPr>
          <a:xfrm>
            <a:off x="7597376" y="3750067"/>
            <a:ext cx="2964458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141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548F22-E01E-4D81-8975-DD35329342CA}"/>
              </a:ext>
            </a:extLst>
          </p:cNvPr>
          <p:cNvSpPr txBox="1"/>
          <p:nvPr/>
        </p:nvSpPr>
        <p:spPr>
          <a:xfrm>
            <a:off x="229456" y="186217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6AD39-047D-4EB4-9B21-4ABDE8CE0C5A}"/>
              </a:ext>
            </a:extLst>
          </p:cNvPr>
          <p:cNvSpPr txBox="1"/>
          <p:nvPr/>
        </p:nvSpPr>
        <p:spPr>
          <a:xfrm>
            <a:off x="229456" y="729465"/>
            <a:ext cx="500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Previous</a:t>
            </a:r>
            <a:r>
              <a:rPr lang="pt-PT" dirty="0"/>
              <a:t> </a:t>
            </a:r>
            <a:r>
              <a:rPr lang="pt-PT" dirty="0" err="1"/>
              <a:t>template</a:t>
            </a:r>
            <a:r>
              <a:rPr lang="pt-PT" dirty="0"/>
              <a:t> – </a:t>
            </a:r>
            <a:r>
              <a:rPr lang="pt-PT" dirty="0" err="1"/>
              <a:t>follows</a:t>
            </a:r>
            <a:r>
              <a:rPr lang="pt-PT" dirty="0"/>
              <a:t> </a:t>
            </a:r>
            <a:r>
              <a:rPr lang="pt-PT" dirty="0" err="1"/>
              <a:t>reccomendations</a:t>
            </a:r>
            <a:endParaRPr lang="pt-PT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52B31A6-AC27-4BF4-AEC6-050B35204A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B272C-79FD-466C-ADCF-0ED45CBA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98" y="1232845"/>
            <a:ext cx="2698906" cy="48956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6B8A04-4F2C-4910-83A5-9FF7E990E8FD}"/>
              </a:ext>
            </a:extLst>
          </p:cNvPr>
          <p:cNvCxnSpPr/>
          <p:nvPr/>
        </p:nvCxnSpPr>
        <p:spPr>
          <a:xfrm flipV="1">
            <a:off x="2558265" y="4119937"/>
            <a:ext cx="2537717" cy="7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72A478-A00C-4804-BEFD-2122CEFDC666}"/>
              </a:ext>
            </a:extLst>
          </p:cNvPr>
          <p:cNvSpPr txBox="1"/>
          <p:nvPr/>
        </p:nvSpPr>
        <p:spPr>
          <a:xfrm>
            <a:off x="5517222" y="3708971"/>
            <a:ext cx="2414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Do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to </a:t>
            </a:r>
            <a:r>
              <a:rPr lang="pt-PT" dirty="0" err="1"/>
              <a:t>change</a:t>
            </a:r>
            <a:r>
              <a:rPr lang="pt-PT" dirty="0"/>
              <a:t> </a:t>
            </a:r>
            <a:r>
              <a:rPr lang="pt-PT" dirty="0" err="1"/>
              <a:t>image</a:t>
            </a:r>
            <a:r>
              <a:rPr lang="pt-PT" dirty="0"/>
              <a:t> </a:t>
            </a:r>
            <a:r>
              <a:rPr lang="pt-PT" dirty="0" err="1"/>
              <a:t>navigation</a:t>
            </a:r>
            <a:r>
              <a:rPr lang="pt-PT" dirty="0"/>
              <a:t> for </a:t>
            </a:r>
            <a:r>
              <a:rPr lang="pt-PT" dirty="0" err="1"/>
              <a:t>circles</a:t>
            </a:r>
            <a:r>
              <a:rPr lang="pt-PT" dirty="0"/>
              <a:t>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B59D6-6BC6-47A5-860D-245843304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731" y="887791"/>
            <a:ext cx="1435174" cy="2590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72D6F6-410A-459B-850F-5D451A43B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73" y="963904"/>
            <a:ext cx="2501153" cy="25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9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548F22-E01E-4D81-8975-DD35329342CA}"/>
              </a:ext>
            </a:extLst>
          </p:cNvPr>
          <p:cNvSpPr txBox="1"/>
          <p:nvPr/>
        </p:nvSpPr>
        <p:spPr>
          <a:xfrm>
            <a:off x="8414535" y="462337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17C57-01F3-48C8-AE0F-57253C36A52E}"/>
              </a:ext>
            </a:extLst>
          </p:cNvPr>
          <p:cNvSpPr txBox="1"/>
          <p:nvPr/>
        </p:nvSpPr>
        <p:spPr>
          <a:xfrm>
            <a:off x="7726166" y="3166995"/>
            <a:ext cx="40582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the common approach in terms of UX. The common approach – magnifying glass and reduce again with the mouse. </a:t>
            </a:r>
          </a:p>
          <a:p>
            <a:r>
              <a:rPr lang="en-GB" dirty="0"/>
              <a:t>Limitation of zoom in – 1 click zoom. No need for zoom out below the real size. </a:t>
            </a:r>
          </a:p>
          <a:p>
            <a:endParaRPr lang="en-GB" dirty="0"/>
          </a:p>
          <a:p>
            <a:r>
              <a:rPr lang="en-GB" dirty="0"/>
              <a:t>References:</a:t>
            </a:r>
          </a:p>
          <a:p>
            <a:pPr marL="285750" indent="-285750">
              <a:buFontTx/>
              <a:buChar char="-"/>
            </a:pPr>
            <a:r>
              <a:rPr lang="en-GB" dirty="0"/>
              <a:t>laredoute.com</a:t>
            </a:r>
          </a:p>
          <a:p>
            <a:pPr marL="285750" indent="-285750">
              <a:buFontTx/>
              <a:buChar char="-"/>
            </a:pPr>
            <a:r>
              <a:rPr lang="en-GB" dirty="0"/>
              <a:t>zara.com</a:t>
            </a:r>
          </a:p>
          <a:p>
            <a:endParaRPr lang="en-GB" dirty="0"/>
          </a:p>
          <a:p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AAF5D-AC31-462B-86D4-48C9A332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1669"/>
            <a:ext cx="7531216" cy="344238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41C2AB-CDC2-406F-8B0B-20E0C71FD927}"/>
              </a:ext>
            </a:extLst>
          </p:cNvPr>
          <p:cNvCxnSpPr>
            <a:cxnSpLocks/>
          </p:cNvCxnSpPr>
          <p:nvPr/>
        </p:nvCxnSpPr>
        <p:spPr>
          <a:xfrm>
            <a:off x="359596" y="1037690"/>
            <a:ext cx="7171621" cy="292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2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41C2AB-CDC2-406F-8B0B-20E0C71FD927}"/>
              </a:ext>
            </a:extLst>
          </p:cNvPr>
          <p:cNvCxnSpPr>
            <a:cxnSpLocks/>
          </p:cNvCxnSpPr>
          <p:nvPr/>
        </p:nvCxnSpPr>
        <p:spPr>
          <a:xfrm>
            <a:off x="3965825" y="3246634"/>
            <a:ext cx="3400746" cy="167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79139F-982B-4BB6-B0C4-086857CA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8" y="246785"/>
            <a:ext cx="6229670" cy="4515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48F22-E01E-4D81-8975-DD35329342CA}"/>
              </a:ext>
            </a:extLst>
          </p:cNvPr>
          <p:cNvSpPr txBox="1"/>
          <p:nvPr/>
        </p:nvSpPr>
        <p:spPr>
          <a:xfrm>
            <a:off x="8414535" y="462337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17C57-01F3-48C8-AE0F-57253C36A52E}"/>
              </a:ext>
            </a:extLst>
          </p:cNvPr>
          <p:cNvSpPr txBox="1"/>
          <p:nvPr/>
        </p:nvSpPr>
        <p:spPr>
          <a:xfrm>
            <a:off x="7890553" y="4592548"/>
            <a:ext cx="4058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After doing zoom – if we don’t reset zoom and close the zoom option the image stays in the same size as per the zoom  - this is not the normal behaviour of the zoom feature.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84097B-C176-40A7-AEA9-27A5C458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73" y="1221775"/>
            <a:ext cx="3778310" cy="29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7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EC7984-18E7-4559-B9E6-82256CFC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Videos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12A77-BF4B-4E48-9251-2801B048A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583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B0D39-9F9E-433D-94F6-0F200B90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86" y="756716"/>
            <a:ext cx="5931205" cy="1543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3CC7F-C61C-44F1-B77C-4730AFE3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44" y="2763748"/>
            <a:ext cx="5299397" cy="3430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610CD-44A4-49A8-955A-C8F68CAA4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332" y="1863988"/>
            <a:ext cx="1206562" cy="1085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EF2CD-11CB-4977-B74D-E8189A27E489}"/>
              </a:ext>
            </a:extLst>
          </p:cNvPr>
          <p:cNvSpPr txBox="1"/>
          <p:nvPr/>
        </p:nvSpPr>
        <p:spPr>
          <a:xfrm>
            <a:off x="229456" y="186217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52016-F4E0-4C04-A8A7-974B43911F88}"/>
              </a:ext>
            </a:extLst>
          </p:cNvPr>
          <p:cNvCxnSpPr/>
          <p:nvPr/>
        </p:nvCxnSpPr>
        <p:spPr>
          <a:xfrm>
            <a:off x="4078840" y="4376791"/>
            <a:ext cx="3482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98969A-DAE6-4A83-834C-F9FFD56FEE03}"/>
              </a:ext>
            </a:extLst>
          </p:cNvPr>
          <p:cNvSpPr txBox="1"/>
          <p:nvPr/>
        </p:nvSpPr>
        <p:spPr>
          <a:xfrm>
            <a:off x="7798085" y="4109663"/>
            <a:ext cx="254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need to see a video  working.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C47D8-D83E-4528-B278-F00BE1C43891}"/>
              </a:ext>
            </a:extLst>
          </p:cNvPr>
          <p:cNvCxnSpPr/>
          <p:nvPr/>
        </p:nvCxnSpPr>
        <p:spPr>
          <a:xfrm>
            <a:off x="5753528" y="1767155"/>
            <a:ext cx="1880171" cy="31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85FB106-4D62-4DA3-93A0-5141FB513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73" y="1982328"/>
            <a:ext cx="3185487" cy="923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F3BFC1-203A-4801-9158-8236191AB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612" y="520040"/>
            <a:ext cx="3416476" cy="10541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7502B1-8BB0-4DD0-A9A9-A4AAC90B2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852" y="2634307"/>
            <a:ext cx="3276768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8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2FE80-01C4-4605-9CF8-34DE4806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93" y="3688664"/>
            <a:ext cx="5680228" cy="2460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6692C-408D-4A58-9A10-92F1E5E74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11" y="708917"/>
            <a:ext cx="4654191" cy="2013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D80E98-3075-463D-8B56-300AE7E57E8D}"/>
              </a:ext>
            </a:extLst>
          </p:cNvPr>
          <p:cNvSpPr txBox="1"/>
          <p:nvPr/>
        </p:nvSpPr>
        <p:spPr>
          <a:xfrm>
            <a:off x="102741" y="339585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DA705-7EF2-4DC5-BC8D-FA7959D68A84}"/>
              </a:ext>
            </a:extLst>
          </p:cNvPr>
          <p:cNvSpPr txBox="1"/>
          <p:nvPr/>
        </p:nvSpPr>
        <p:spPr>
          <a:xfrm>
            <a:off x="205484" y="3159607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8515D-60E8-4CE8-BA47-56ED35743B60}"/>
              </a:ext>
            </a:extLst>
          </p:cNvPr>
          <p:cNvSpPr txBox="1"/>
          <p:nvPr/>
        </p:nvSpPr>
        <p:spPr>
          <a:xfrm>
            <a:off x="7695344" y="3686891"/>
            <a:ext cx="405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a </a:t>
            </a:r>
            <a:r>
              <a:rPr lang="pt-PT" dirty="0" err="1"/>
              <a:t>black</a:t>
            </a:r>
            <a:r>
              <a:rPr lang="pt-PT" dirty="0"/>
              <a:t> </a:t>
            </a:r>
            <a:r>
              <a:rPr lang="pt-PT" dirty="0" err="1"/>
              <a:t>backgournd</a:t>
            </a:r>
            <a:r>
              <a:rPr lang="pt-PT" dirty="0"/>
              <a:t>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as per design, </a:t>
            </a:r>
            <a:r>
              <a:rPr lang="pt-PT" dirty="0" err="1"/>
              <a:t>doesn’t</a:t>
            </a:r>
            <a:r>
              <a:rPr lang="pt-PT" dirty="0"/>
              <a:t> look </a:t>
            </a:r>
            <a:r>
              <a:rPr lang="pt-PT" dirty="0" err="1"/>
              <a:t>good</a:t>
            </a:r>
            <a:endParaRPr lang="pt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08ED7-46D2-4C20-B5CC-6A1A1F3B53F4}"/>
              </a:ext>
            </a:extLst>
          </p:cNvPr>
          <p:cNvSpPr txBox="1"/>
          <p:nvPr/>
        </p:nvSpPr>
        <p:spPr>
          <a:xfrm>
            <a:off x="7695344" y="4573479"/>
            <a:ext cx="40582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Should</a:t>
            </a:r>
            <a:r>
              <a:rPr lang="pt-PT" dirty="0"/>
              <a:t> stop </a:t>
            </a:r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scrolling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coffee</a:t>
            </a:r>
            <a:r>
              <a:rPr lang="pt-PT" dirty="0"/>
              <a:t> </a:t>
            </a:r>
            <a:r>
              <a:rPr lang="pt-PT" dirty="0" err="1"/>
              <a:t>facts</a:t>
            </a:r>
            <a:r>
              <a:rPr lang="pt-PT" dirty="0"/>
              <a:t> module, </a:t>
            </a:r>
            <a:r>
              <a:rPr lang="pt-PT" dirty="0" err="1"/>
              <a:t>right</a:t>
            </a:r>
            <a:r>
              <a:rPr lang="pt-PT" dirty="0"/>
              <a:t>?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 stops </a:t>
            </a:r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that</a:t>
            </a:r>
            <a:endParaRPr lang="pt-PT" dirty="0"/>
          </a:p>
          <a:p>
            <a:endParaRPr lang="pt-PT" dirty="0"/>
          </a:p>
          <a:p>
            <a:r>
              <a:rPr lang="pt-PT" dirty="0"/>
              <a:t>Note – </a:t>
            </a:r>
            <a:r>
              <a:rPr lang="pt-PT" dirty="0" err="1"/>
              <a:t>it</a:t>
            </a:r>
            <a:r>
              <a:rPr lang="pt-PT" dirty="0"/>
              <a:t> does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option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module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asked</a:t>
            </a:r>
            <a:r>
              <a:rPr lang="pt-PT" dirty="0"/>
              <a:t> for </a:t>
            </a:r>
            <a:r>
              <a:rPr lang="pt-PT" dirty="0" err="1"/>
              <a:t>last</a:t>
            </a:r>
            <a:r>
              <a:rPr lang="pt-PT" dirty="0"/>
              <a:t> </a:t>
            </a:r>
            <a:r>
              <a:rPr lang="pt-PT" dirty="0" err="1"/>
              <a:t>week</a:t>
            </a:r>
            <a:r>
              <a:rPr lang="pt-PT" dirty="0"/>
              <a:t> (</a:t>
            </a:r>
            <a:r>
              <a:rPr lang="pt-PT" dirty="0" err="1"/>
              <a:t>tittla</a:t>
            </a:r>
            <a:r>
              <a:rPr lang="pt-PT" dirty="0"/>
              <a:t> </a:t>
            </a:r>
            <a:r>
              <a:rPr lang="pt-PT" dirty="0" err="1"/>
              <a:t>should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optional</a:t>
            </a:r>
            <a:r>
              <a:rPr lang="pt-PT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0B06C0-86B5-42BB-857C-7D821609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8545"/>
            <a:ext cx="2067480" cy="30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A1C45-EB53-47C2-BA6F-658E06D37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Additional</a:t>
            </a:r>
            <a:r>
              <a:rPr lang="pt-PT" dirty="0"/>
              <a:t> modules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EAAF8A-C040-4983-A54C-792EC2188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380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258A6-61EA-48C5-A83D-CE47D6D7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11" y="151577"/>
            <a:ext cx="9036514" cy="2876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3F8DA5-9FDB-4EA4-A6F3-E35D52CC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1" y="3350401"/>
            <a:ext cx="8877923" cy="2967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A1159-6B66-41F9-AD76-06B0B22EB790}"/>
              </a:ext>
            </a:extLst>
          </p:cNvPr>
          <p:cNvSpPr txBox="1"/>
          <p:nvPr/>
        </p:nvSpPr>
        <p:spPr>
          <a:xfrm>
            <a:off x="9472773" y="1335641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FC2AA-4783-498E-AC6B-5020BACFF2E0}"/>
              </a:ext>
            </a:extLst>
          </p:cNvPr>
          <p:cNvSpPr txBox="1"/>
          <p:nvPr/>
        </p:nvSpPr>
        <p:spPr>
          <a:xfrm>
            <a:off x="9665110" y="3542016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C6985-3D1A-471D-97FB-6D0258CE0076}"/>
              </a:ext>
            </a:extLst>
          </p:cNvPr>
          <p:cNvSpPr txBox="1"/>
          <p:nvPr/>
        </p:nvSpPr>
        <p:spPr>
          <a:xfrm>
            <a:off x="9780998" y="4541178"/>
            <a:ext cx="181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Much</a:t>
            </a:r>
            <a:r>
              <a:rPr lang="pt-PT" dirty="0"/>
              <a:t> </a:t>
            </a:r>
            <a:r>
              <a:rPr lang="pt-PT" dirty="0" err="1"/>
              <a:t>Bigger</a:t>
            </a:r>
            <a:r>
              <a:rPr lang="pt-PT" dirty="0"/>
              <a:t> </a:t>
            </a:r>
            <a:r>
              <a:rPr lang="pt-PT" dirty="0" err="1"/>
              <a:t>icons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4836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A1159-6B66-41F9-AD76-06B0B22EB790}"/>
              </a:ext>
            </a:extLst>
          </p:cNvPr>
          <p:cNvSpPr txBox="1"/>
          <p:nvPr/>
        </p:nvSpPr>
        <p:spPr>
          <a:xfrm>
            <a:off x="1017141" y="893853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FC2AA-4783-498E-AC6B-5020BACFF2E0}"/>
              </a:ext>
            </a:extLst>
          </p:cNvPr>
          <p:cNvSpPr txBox="1"/>
          <p:nvPr/>
        </p:nvSpPr>
        <p:spPr>
          <a:xfrm>
            <a:off x="5000642" y="838951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C6985-3D1A-471D-97FB-6D0258CE0076}"/>
              </a:ext>
            </a:extLst>
          </p:cNvPr>
          <p:cNvSpPr txBox="1"/>
          <p:nvPr/>
        </p:nvSpPr>
        <p:spPr>
          <a:xfrm>
            <a:off x="8897421" y="2085655"/>
            <a:ext cx="1815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Bigger</a:t>
            </a:r>
            <a:r>
              <a:rPr lang="pt-PT" dirty="0"/>
              <a:t> </a:t>
            </a:r>
            <a:r>
              <a:rPr lang="pt-PT" dirty="0" err="1"/>
              <a:t>icons</a:t>
            </a:r>
            <a:r>
              <a:rPr lang="pt-PT" dirty="0"/>
              <a:t> – leads to </a:t>
            </a:r>
            <a:r>
              <a:rPr lang="pt-PT" dirty="0" err="1"/>
              <a:t>less</a:t>
            </a:r>
            <a:r>
              <a:rPr lang="pt-PT" dirty="0"/>
              <a:t> </a:t>
            </a:r>
            <a:r>
              <a:rPr lang="pt-PT" dirty="0" err="1"/>
              <a:t>space</a:t>
            </a:r>
            <a:r>
              <a:rPr lang="pt-PT" dirty="0"/>
              <a:t> for </a:t>
            </a:r>
            <a:r>
              <a:rPr lang="pt-PT" dirty="0" err="1"/>
              <a:t>text</a:t>
            </a:r>
            <a:r>
              <a:rPr lang="pt-PT" dirty="0"/>
              <a:t> in mobile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48F81-262F-4918-A51A-67EE7408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1" y="1520307"/>
            <a:ext cx="3073558" cy="3619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35FC0-8A42-4F0E-8236-94C75F021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440" y="1767687"/>
            <a:ext cx="3283119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2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790B1-A3AB-4E8C-83A1-80069B70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41" y="1266344"/>
            <a:ext cx="7532994" cy="3326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EFFA7E-D626-49AE-ADD5-1D7022E5F62D}"/>
              </a:ext>
            </a:extLst>
          </p:cNvPr>
          <p:cNvSpPr txBox="1"/>
          <p:nvPr/>
        </p:nvSpPr>
        <p:spPr>
          <a:xfrm>
            <a:off x="8414535" y="462337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6EE52-E7CD-49AB-BAF8-5633E498C741}"/>
              </a:ext>
            </a:extLst>
          </p:cNvPr>
          <p:cNvSpPr txBox="1"/>
          <p:nvPr/>
        </p:nvSpPr>
        <p:spPr>
          <a:xfrm>
            <a:off x="5691883" y="4798031"/>
            <a:ext cx="5229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Buy now for me appears above the fold the fold (eventually because of  screen resolution?)–</a:t>
            </a:r>
          </a:p>
          <a:p>
            <a:r>
              <a:rPr lang="en-GB" dirty="0"/>
              <a:t> its mandatory to be above the fold – both in mobile and in desktop.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1F0D9C-0A62-4E92-A16B-3BAA23D1A247}"/>
              </a:ext>
            </a:extLst>
          </p:cNvPr>
          <p:cNvSpPr/>
          <p:nvPr/>
        </p:nvSpPr>
        <p:spPr>
          <a:xfrm>
            <a:off x="760288" y="2866490"/>
            <a:ext cx="842481" cy="821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C0708-24EE-4B07-884C-2E683F3C1DC3}"/>
              </a:ext>
            </a:extLst>
          </p:cNvPr>
          <p:cNvCxnSpPr/>
          <p:nvPr/>
        </p:nvCxnSpPr>
        <p:spPr>
          <a:xfrm>
            <a:off x="1058238" y="3429000"/>
            <a:ext cx="1089061" cy="189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D61805-A84F-4BD7-9D78-C5AB138275AA}"/>
              </a:ext>
            </a:extLst>
          </p:cNvPr>
          <p:cNvSpPr txBox="1"/>
          <p:nvPr/>
        </p:nvSpPr>
        <p:spPr>
          <a:xfrm>
            <a:off x="760288" y="5476126"/>
            <a:ext cx="391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smaller</a:t>
            </a:r>
            <a:r>
              <a:rPr lang="pt-PT" dirty="0"/>
              <a:t>? Looks to </a:t>
            </a:r>
            <a:r>
              <a:rPr lang="pt-PT" dirty="0" err="1"/>
              <a:t>big</a:t>
            </a:r>
            <a:r>
              <a:rPr lang="pt-PT" dirty="0"/>
              <a:t> in desktop and mobile. </a:t>
            </a:r>
          </a:p>
        </p:txBody>
      </p:sp>
    </p:spTree>
    <p:extLst>
      <p:ext uri="{BB962C8B-B14F-4D97-AF65-F5344CB8AC3E}">
        <p14:creationId xmlns:p14="http://schemas.microsoft.com/office/powerpoint/2010/main" val="357927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07AE-84A1-462D-B1CE-F51C03F3D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7" y="125654"/>
            <a:ext cx="8527386" cy="3047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CB200-1300-4315-8E05-C75727F2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57" y="3309255"/>
            <a:ext cx="8838873" cy="3423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4E3D4-4548-402C-99F0-C3B0985D7CEC}"/>
              </a:ext>
            </a:extLst>
          </p:cNvPr>
          <p:cNvSpPr txBox="1"/>
          <p:nvPr/>
        </p:nvSpPr>
        <p:spPr>
          <a:xfrm>
            <a:off x="9472773" y="1335641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085EE-7CF6-43FA-BCA2-DB898BE6596A}"/>
              </a:ext>
            </a:extLst>
          </p:cNvPr>
          <p:cNvSpPr txBox="1"/>
          <p:nvPr/>
        </p:nvSpPr>
        <p:spPr>
          <a:xfrm>
            <a:off x="9582917" y="4579706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04C0D-5082-4DE3-BB0D-66D85EF6420F}"/>
              </a:ext>
            </a:extLst>
          </p:cNvPr>
          <p:cNvSpPr txBox="1"/>
          <p:nvPr/>
        </p:nvSpPr>
        <p:spPr>
          <a:xfrm>
            <a:off x="9582917" y="4969587"/>
            <a:ext cx="23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The</a:t>
            </a:r>
            <a:r>
              <a:rPr lang="pt-PT" dirty="0"/>
              <a:t> module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higher</a:t>
            </a:r>
            <a:r>
              <a:rPr lang="pt-PT" dirty="0"/>
              <a:t> and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photo</a:t>
            </a:r>
            <a:r>
              <a:rPr lang="pt-PT" dirty="0"/>
              <a:t> </a:t>
            </a:r>
            <a:r>
              <a:rPr lang="pt-PT" dirty="0" err="1"/>
              <a:t>bigger</a:t>
            </a:r>
            <a:r>
              <a:rPr lang="pt-PT" dirty="0"/>
              <a:t> – </a:t>
            </a:r>
            <a:r>
              <a:rPr lang="pt-PT" dirty="0" err="1"/>
              <a:t>has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like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54765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4893A-7CAD-4195-ADDF-F60FDA3F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7" y="229766"/>
            <a:ext cx="8260422" cy="3124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93FF7-95D7-4769-9F6F-9959A3E1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48" y="3354740"/>
            <a:ext cx="8260521" cy="3124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B9BE41-30AD-446B-B6A6-1274753DAC3D}"/>
              </a:ext>
            </a:extLst>
          </p:cNvPr>
          <p:cNvSpPr txBox="1"/>
          <p:nvPr/>
        </p:nvSpPr>
        <p:spPr>
          <a:xfrm>
            <a:off x="9472773" y="1335641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26479-B721-4C86-B573-C2E3E954352A}"/>
              </a:ext>
            </a:extLst>
          </p:cNvPr>
          <p:cNvSpPr txBox="1"/>
          <p:nvPr/>
        </p:nvSpPr>
        <p:spPr>
          <a:xfrm>
            <a:off x="9582917" y="4579706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AFE00-549D-444F-A614-BF780A41B0A3}"/>
              </a:ext>
            </a:extLst>
          </p:cNvPr>
          <p:cNvSpPr txBox="1"/>
          <p:nvPr/>
        </p:nvSpPr>
        <p:spPr>
          <a:xfrm>
            <a:off x="9277564" y="5291191"/>
            <a:ext cx="218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Header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a diferente </a:t>
            </a:r>
            <a:r>
              <a:rPr lang="pt-PT" dirty="0" err="1"/>
              <a:t>size</a:t>
            </a:r>
            <a:r>
              <a:rPr lang="pt-PT" dirty="0"/>
              <a:t> –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a reco?</a:t>
            </a:r>
          </a:p>
        </p:txBody>
      </p:sp>
    </p:spTree>
    <p:extLst>
      <p:ext uri="{BB962C8B-B14F-4D97-AF65-F5344CB8AC3E}">
        <p14:creationId xmlns:p14="http://schemas.microsoft.com/office/powerpoint/2010/main" val="258053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FC04E-4D66-4E06-9B7C-B25A2D7A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0" y="275768"/>
            <a:ext cx="7036162" cy="2463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29673-6605-4F85-941E-FC3706DD2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41" y="2957326"/>
            <a:ext cx="7036162" cy="2756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CC927-F32D-4517-8D55-94382E62C9E3}"/>
              </a:ext>
            </a:extLst>
          </p:cNvPr>
          <p:cNvSpPr txBox="1"/>
          <p:nvPr/>
        </p:nvSpPr>
        <p:spPr>
          <a:xfrm>
            <a:off x="8133708" y="1160980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6D193-CAFC-4A16-8969-66D2A0827FF4}"/>
              </a:ext>
            </a:extLst>
          </p:cNvPr>
          <p:cNvSpPr txBox="1"/>
          <p:nvPr/>
        </p:nvSpPr>
        <p:spPr>
          <a:xfrm>
            <a:off x="8356868" y="3500919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BD204-83D8-4B61-86B4-DD4F2A809E77}"/>
              </a:ext>
            </a:extLst>
          </p:cNvPr>
          <p:cNvSpPr txBox="1"/>
          <p:nvPr/>
        </p:nvSpPr>
        <p:spPr>
          <a:xfrm>
            <a:off x="8876872" y="4335694"/>
            <a:ext cx="2496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</a:t>
            </a:r>
            <a:r>
              <a:rPr lang="pt-PT" dirty="0" err="1"/>
              <a:t>bigger</a:t>
            </a:r>
            <a:r>
              <a:rPr lang="pt-PT" dirty="0"/>
              <a:t> and </a:t>
            </a:r>
            <a:r>
              <a:rPr lang="pt-PT" dirty="0" err="1"/>
              <a:t>text</a:t>
            </a:r>
            <a:r>
              <a:rPr lang="pt-PT" dirty="0"/>
              <a:t> module </a:t>
            </a:r>
            <a:r>
              <a:rPr lang="pt-PT" dirty="0" err="1"/>
              <a:t>smaller</a:t>
            </a:r>
            <a:r>
              <a:rPr lang="pt-PT" dirty="0"/>
              <a:t> –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header</a:t>
            </a:r>
            <a:r>
              <a:rPr lang="pt-PT" dirty="0"/>
              <a:t> does </a:t>
            </a:r>
            <a:r>
              <a:rPr lang="pt-PT" dirty="0" err="1"/>
              <a:t>not</a:t>
            </a:r>
            <a:r>
              <a:rPr lang="pt-PT" dirty="0"/>
              <a:t> look ok </a:t>
            </a:r>
            <a:r>
              <a:rPr lang="pt-PT" dirty="0" err="1"/>
              <a:t>like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. Can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expand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module? </a:t>
            </a:r>
          </a:p>
        </p:txBody>
      </p:sp>
    </p:spTree>
    <p:extLst>
      <p:ext uri="{BB962C8B-B14F-4D97-AF65-F5344CB8AC3E}">
        <p14:creationId xmlns:p14="http://schemas.microsoft.com/office/powerpoint/2010/main" val="1648393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FCA11-D708-4B9C-A294-FFAD668B3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19" y="268462"/>
            <a:ext cx="8541189" cy="2190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FD729-86C1-43E7-8C91-67A793BC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19" y="3128998"/>
            <a:ext cx="8541189" cy="2611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9D927-C5CF-4095-9CEC-9AE12572DE68}"/>
              </a:ext>
            </a:extLst>
          </p:cNvPr>
          <p:cNvSpPr txBox="1"/>
          <p:nvPr/>
        </p:nvSpPr>
        <p:spPr>
          <a:xfrm>
            <a:off x="9376881" y="1254860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F8814-7F74-481F-8578-D1B81075D06B}"/>
              </a:ext>
            </a:extLst>
          </p:cNvPr>
          <p:cNvSpPr txBox="1"/>
          <p:nvPr/>
        </p:nvSpPr>
        <p:spPr>
          <a:xfrm>
            <a:off x="9600041" y="3594799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7CF55-EF24-4B0F-BEF5-4E831282B4F0}"/>
              </a:ext>
            </a:extLst>
          </p:cNvPr>
          <p:cNvSpPr txBox="1"/>
          <p:nvPr/>
        </p:nvSpPr>
        <p:spPr>
          <a:xfrm>
            <a:off x="9174822" y="4572000"/>
            <a:ext cx="2732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Please</a:t>
            </a:r>
            <a:r>
              <a:rPr lang="pt-PT" dirty="0"/>
              <a:t> </a:t>
            </a:r>
            <a:r>
              <a:rPr lang="pt-PT" dirty="0" err="1"/>
              <a:t>try</a:t>
            </a:r>
            <a:r>
              <a:rPr lang="pt-PT" dirty="0"/>
              <a:t> to </a:t>
            </a:r>
            <a:r>
              <a:rPr lang="pt-PT" dirty="0" err="1"/>
              <a:t>follow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design </a:t>
            </a:r>
            <a:r>
              <a:rPr lang="pt-PT" dirty="0" err="1"/>
              <a:t>approach</a:t>
            </a:r>
            <a:r>
              <a:rPr lang="pt-PT" dirty="0"/>
              <a:t> and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recipes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in 2 </a:t>
            </a:r>
            <a:r>
              <a:rPr lang="pt-PT" dirty="0" err="1"/>
              <a:t>lines</a:t>
            </a:r>
            <a:r>
              <a:rPr lang="pt-PT" dirty="0"/>
              <a:t> </a:t>
            </a:r>
            <a:r>
              <a:rPr lang="pt-PT" dirty="0" err="1"/>
              <a:t>only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53234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6F4A93-6544-4D47-99D6-35AF29B3A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13" y="1611824"/>
            <a:ext cx="2639120" cy="388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4FD05-ABD2-4398-95D9-51EC47A2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25" y="1611823"/>
            <a:ext cx="2275745" cy="3880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1FD6C-4753-4C66-B4C2-BBA0AE3F7FFF}"/>
              </a:ext>
            </a:extLst>
          </p:cNvPr>
          <p:cNvSpPr txBox="1"/>
          <p:nvPr/>
        </p:nvSpPr>
        <p:spPr>
          <a:xfrm>
            <a:off x="1003442" y="996269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96F81-6B61-464F-918B-3B06443580B1}"/>
              </a:ext>
            </a:extLst>
          </p:cNvPr>
          <p:cNvSpPr txBox="1"/>
          <p:nvPr/>
        </p:nvSpPr>
        <p:spPr>
          <a:xfrm>
            <a:off x="5685587" y="996269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178CA-1733-460C-8AFF-7F62CD2D9E6A}"/>
              </a:ext>
            </a:extLst>
          </p:cNvPr>
          <p:cNvSpPr txBox="1"/>
          <p:nvPr/>
        </p:nvSpPr>
        <p:spPr>
          <a:xfrm>
            <a:off x="4286035" y="5492398"/>
            <a:ext cx="581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 versus 2 récipes? </a:t>
            </a:r>
            <a:r>
              <a:rPr lang="pt-PT" dirty="0" err="1"/>
              <a:t>The</a:t>
            </a:r>
            <a:r>
              <a:rPr lang="pt-PT" dirty="0"/>
              <a:t> texto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centered</a:t>
            </a:r>
            <a:r>
              <a:rPr lang="pt-PT" dirty="0"/>
              <a:t>.</a:t>
            </a:r>
          </a:p>
          <a:p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no </a:t>
            </a:r>
            <a:r>
              <a:rPr lang="pt-PT" dirty="0" err="1"/>
              <a:t>call</a:t>
            </a:r>
            <a:r>
              <a:rPr lang="pt-PT" dirty="0"/>
              <a:t> to </a:t>
            </a:r>
            <a:r>
              <a:rPr lang="pt-PT" dirty="0" err="1"/>
              <a:t>action</a:t>
            </a:r>
            <a:r>
              <a:rPr lang="pt-PT" dirty="0"/>
              <a:t>/ </a:t>
            </a:r>
            <a:r>
              <a:rPr lang="pt-PT" dirty="0" err="1"/>
              <a:t>arrow</a:t>
            </a:r>
            <a:r>
              <a:rPr lang="pt-PT" dirty="0"/>
              <a:t> in mobile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recipe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8394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DB1C30-A7D6-4D11-AE13-08232115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86" y="335583"/>
            <a:ext cx="8230023" cy="2940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B901D-B344-41BE-83CA-BC109001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43" y="3582217"/>
            <a:ext cx="8334266" cy="2586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94959-53FE-4890-ACB6-8706C18A41CF}"/>
              </a:ext>
            </a:extLst>
          </p:cNvPr>
          <p:cNvSpPr txBox="1"/>
          <p:nvPr/>
        </p:nvSpPr>
        <p:spPr>
          <a:xfrm>
            <a:off x="9294688" y="1407560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321AB-0E77-4CA3-B5DA-3C7983056286}"/>
              </a:ext>
            </a:extLst>
          </p:cNvPr>
          <p:cNvSpPr txBox="1"/>
          <p:nvPr/>
        </p:nvSpPr>
        <p:spPr>
          <a:xfrm>
            <a:off x="9517848" y="3747499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694D0-6669-483D-8F96-4FDD46ACF4C1}"/>
              </a:ext>
            </a:extLst>
          </p:cNvPr>
          <p:cNvSpPr/>
          <p:nvPr/>
        </p:nvSpPr>
        <p:spPr>
          <a:xfrm>
            <a:off x="789186" y="4664467"/>
            <a:ext cx="3803362" cy="1130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7575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422E5-321A-4801-914A-D276A0DF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79" y="610992"/>
            <a:ext cx="3299351" cy="1741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E0DFBB-269A-43D2-BC4D-CB7441C3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358" y="3395609"/>
            <a:ext cx="3321221" cy="1739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81333-DC1C-49AE-8BAD-702EADC5FF73}"/>
              </a:ext>
            </a:extLst>
          </p:cNvPr>
          <p:cNvSpPr txBox="1"/>
          <p:nvPr/>
        </p:nvSpPr>
        <p:spPr>
          <a:xfrm>
            <a:off x="7065195" y="1201061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776EB-0D26-4CC5-A476-2717D1063844}"/>
              </a:ext>
            </a:extLst>
          </p:cNvPr>
          <p:cNvSpPr txBox="1"/>
          <p:nvPr/>
        </p:nvSpPr>
        <p:spPr>
          <a:xfrm>
            <a:off x="7339726" y="3859499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8FB1D-4DCA-426C-9B74-73D1BABC03D8}"/>
              </a:ext>
            </a:extLst>
          </p:cNvPr>
          <p:cNvSpPr txBox="1"/>
          <p:nvPr/>
        </p:nvSpPr>
        <p:spPr>
          <a:xfrm>
            <a:off x="8640566" y="3544584"/>
            <a:ext cx="24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Logo </a:t>
            </a:r>
            <a:r>
              <a:rPr lang="pt-PT" dirty="0" err="1"/>
              <a:t>seems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589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4D97C-CD98-4079-90F4-916C1D1C0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08" y="0"/>
            <a:ext cx="9950961" cy="3200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F3B3BE-3AC8-49B8-B0EB-8BD3A66F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4" y="3429000"/>
            <a:ext cx="9637422" cy="3200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D2782-EC5A-4D6C-89BF-CC5C1ADEEF68}"/>
              </a:ext>
            </a:extLst>
          </p:cNvPr>
          <p:cNvSpPr txBox="1"/>
          <p:nvPr/>
        </p:nvSpPr>
        <p:spPr>
          <a:xfrm>
            <a:off x="10804989" y="1089061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B8907-4928-4C8B-9860-ED1F138B6D1D}"/>
              </a:ext>
            </a:extLst>
          </p:cNvPr>
          <p:cNvSpPr txBox="1"/>
          <p:nvPr/>
        </p:nvSpPr>
        <p:spPr>
          <a:xfrm>
            <a:off x="11028149" y="3429000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372E7-1CEE-48E3-B11D-DC62A6447293}"/>
              </a:ext>
            </a:extLst>
          </p:cNvPr>
          <p:cNvSpPr txBox="1"/>
          <p:nvPr/>
        </p:nvSpPr>
        <p:spPr>
          <a:xfrm>
            <a:off x="9375431" y="4456323"/>
            <a:ext cx="2270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Misses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lines</a:t>
            </a:r>
            <a:r>
              <a:rPr lang="pt-PT" dirty="0"/>
              <a:t> and texto in </a:t>
            </a:r>
            <a:r>
              <a:rPr lang="pt-PT" dirty="0" err="1"/>
              <a:t>the</a:t>
            </a:r>
            <a:r>
              <a:rPr lang="pt-PT" dirty="0"/>
              <a:t> green </a:t>
            </a:r>
            <a:r>
              <a:rPr lang="pt-PT" dirty="0" err="1"/>
              <a:t>part</a:t>
            </a:r>
            <a:r>
              <a:rPr lang="pt-PT" dirty="0"/>
              <a:t> and </a:t>
            </a:r>
            <a:r>
              <a:rPr lang="pt-PT" dirty="0" err="1"/>
              <a:t>the</a:t>
            </a:r>
            <a:r>
              <a:rPr lang="pt-PT" dirty="0"/>
              <a:t> texto looks more </a:t>
            </a:r>
            <a:r>
              <a:rPr lang="pt-PT" dirty="0" err="1"/>
              <a:t>packed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29208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5B8907-4928-4C8B-9860-ED1F138B6D1D}"/>
              </a:ext>
            </a:extLst>
          </p:cNvPr>
          <p:cNvSpPr txBox="1"/>
          <p:nvPr/>
        </p:nvSpPr>
        <p:spPr>
          <a:xfrm>
            <a:off x="11028149" y="3429000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84620-A2B8-4BF1-9F99-46013118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944"/>
            <a:ext cx="12059270" cy="4388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29FFB1-AD82-4AAE-A46E-5F3CB2A09539}"/>
              </a:ext>
            </a:extLst>
          </p:cNvPr>
          <p:cNvSpPr txBox="1"/>
          <p:nvPr/>
        </p:nvSpPr>
        <p:spPr>
          <a:xfrm>
            <a:off x="3262308" y="459676"/>
            <a:ext cx="283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image</a:t>
            </a:r>
            <a:r>
              <a:rPr lang="pt-PT" dirty="0"/>
              <a:t> and texto box look </a:t>
            </a:r>
            <a:r>
              <a:rPr lang="pt-PT" dirty="0" err="1"/>
              <a:t>lost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green in  desktop – look </a:t>
            </a:r>
            <a:r>
              <a:rPr lang="pt-PT" dirty="0" err="1"/>
              <a:t>streched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29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8AAD2F-9CD5-4143-92E9-342EB72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24" y="97753"/>
            <a:ext cx="9661016" cy="3015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EE747-D371-458D-944A-FBD12B6E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19" y="3113070"/>
            <a:ext cx="9452225" cy="3374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CE91E-FA03-4FBA-B491-E13870CE84E0}"/>
              </a:ext>
            </a:extLst>
          </p:cNvPr>
          <p:cNvSpPr txBox="1"/>
          <p:nvPr/>
        </p:nvSpPr>
        <p:spPr>
          <a:xfrm>
            <a:off x="10489915" y="1089061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A70ED-5FEB-44D1-AF42-5C575FFD8CBA}"/>
              </a:ext>
            </a:extLst>
          </p:cNvPr>
          <p:cNvSpPr txBox="1"/>
          <p:nvPr/>
        </p:nvSpPr>
        <p:spPr>
          <a:xfrm>
            <a:off x="10713075" y="3429000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E29A2-8129-4A38-9AFA-315B446F39AF}"/>
              </a:ext>
            </a:extLst>
          </p:cNvPr>
          <p:cNvSpPr txBox="1"/>
          <p:nvPr/>
        </p:nvSpPr>
        <p:spPr>
          <a:xfrm>
            <a:off x="10489914" y="1982031"/>
            <a:ext cx="1387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Misses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lines</a:t>
            </a:r>
            <a:r>
              <a:rPr lang="pt-PT" dirty="0"/>
              <a:t> and </a:t>
            </a:r>
            <a:r>
              <a:rPr lang="pt-PT" dirty="0" err="1"/>
              <a:t>text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green </a:t>
            </a:r>
            <a:r>
              <a:rPr lang="pt-PT" dirty="0" err="1"/>
              <a:t>part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4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3C436-2C5B-4CDA-8CAE-91CE6BADF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1" r="16462" b="25260"/>
          <a:stretch/>
        </p:blipFill>
        <p:spPr>
          <a:xfrm>
            <a:off x="3431568" y="488024"/>
            <a:ext cx="3205537" cy="4058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DADD4F-37F4-4768-AC0D-061E4245D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34" y="1680307"/>
            <a:ext cx="2578260" cy="27170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A68B1D-AA69-4256-A308-17A49B6C7975}"/>
              </a:ext>
            </a:extLst>
          </p:cNvPr>
          <p:cNvCxnSpPr/>
          <p:nvPr/>
        </p:nvCxnSpPr>
        <p:spPr>
          <a:xfrm>
            <a:off x="2178121" y="3429000"/>
            <a:ext cx="5599416" cy="17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4F5EDC-053C-4145-8DE8-F33452E20CC0}"/>
              </a:ext>
            </a:extLst>
          </p:cNvPr>
          <p:cNvSpPr txBox="1"/>
          <p:nvPr/>
        </p:nvSpPr>
        <p:spPr>
          <a:xfrm>
            <a:off x="7948773" y="3264062"/>
            <a:ext cx="392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Should be done with current R&amp;R being migrated now?</a:t>
            </a:r>
          </a:p>
          <a:p>
            <a:r>
              <a:rPr lang="en-GB"/>
              <a:t>Miss read review option – as per design – and aggregated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887E0-C983-4199-AA90-ADFDAA13A6E9}"/>
              </a:ext>
            </a:extLst>
          </p:cNvPr>
          <p:cNvSpPr txBox="1"/>
          <p:nvPr/>
        </p:nvSpPr>
        <p:spPr>
          <a:xfrm>
            <a:off x="277402" y="187909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40352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DCE91E-FA03-4FBA-B491-E13870CE84E0}"/>
              </a:ext>
            </a:extLst>
          </p:cNvPr>
          <p:cNvSpPr txBox="1"/>
          <p:nvPr/>
        </p:nvSpPr>
        <p:spPr>
          <a:xfrm>
            <a:off x="120417" y="984195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A70ED-5FEB-44D1-AF42-5C575FFD8CBA}"/>
              </a:ext>
            </a:extLst>
          </p:cNvPr>
          <p:cNvSpPr txBox="1"/>
          <p:nvPr/>
        </p:nvSpPr>
        <p:spPr>
          <a:xfrm>
            <a:off x="0" y="3637501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6629D-5E42-419B-8A55-A0177280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38" y="3613666"/>
            <a:ext cx="8320193" cy="2907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5C74A7-DC6D-48A8-ADF8-6AD6FC01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38" y="117967"/>
            <a:ext cx="8193020" cy="2758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D42D8-C1AC-41CF-9EB2-624521302E9C}"/>
              </a:ext>
            </a:extLst>
          </p:cNvPr>
          <p:cNvSpPr txBox="1"/>
          <p:nvPr/>
        </p:nvSpPr>
        <p:spPr>
          <a:xfrm>
            <a:off x="9626885" y="1353527"/>
            <a:ext cx="2270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Misses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lines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green </a:t>
            </a:r>
            <a:r>
              <a:rPr lang="pt-PT" dirty="0" err="1"/>
              <a:t>part</a:t>
            </a:r>
            <a:r>
              <a:rPr lang="pt-PT" dirty="0"/>
              <a:t> and </a:t>
            </a:r>
            <a:r>
              <a:rPr lang="pt-PT" dirty="0" err="1"/>
              <a:t>the</a:t>
            </a:r>
            <a:r>
              <a:rPr lang="pt-PT" dirty="0"/>
              <a:t> texto looks </a:t>
            </a:r>
            <a:r>
              <a:rPr lang="pt-PT" dirty="0" err="1"/>
              <a:t>packed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36025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DCE91E-FA03-4FBA-B491-E13870CE84E0}"/>
              </a:ext>
            </a:extLst>
          </p:cNvPr>
          <p:cNvSpPr txBox="1"/>
          <p:nvPr/>
        </p:nvSpPr>
        <p:spPr>
          <a:xfrm>
            <a:off x="7726167" y="1452619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3521E-7EE7-4A71-B77E-3FF8C196C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7703"/>
            <a:ext cx="4827274" cy="3022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12A43D-2BD8-478A-96A2-5DB0A61E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560" y="1821951"/>
            <a:ext cx="7252844" cy="3087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E81A9-C500-44D1-B7CD-9FDA09A04D61}"/>
              </a:ext>
            </a:extLst>
          </p:cNvPr>
          <p:cNvSpPr txBox="1"/>
          <p:nvPr/>
        </p:nvSpPr>
        <p:spPr>
          <a:xfrm>
            <a:off x="1796266" y="1452619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681CB-7A1D-48F4-97F2-4C8A9B07FF99}"/>
              </a:ext>
            </a:extLst>
          </p:cNvPr>
          <p:cNvSpPr txBox="1"/>
          <p:nvPr/>
        </p:nvSpPr>
        <p:spPr>
          <a:xfrm>
            <a:off x="2630834" y="5373384"/>
            <a:ext cx="4344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Aligen</a:t>
            </a:r>
            <a:r>
              <a:rPr lang="pt-PT" dirty="0"/>
              <a:t> with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deisgn</a:t>
            </a:r>
            <a:r>
              <a:rPr lang="pt-PT" dirty="0"/>
              <a:t> – 2 </a:t>
            </a:r>
            <a:r>
              <a:rPr lang="pt-PT" dirty="0" err="1"/>
              <a:t>lines</a:t>
            </a:r>
            <a:r>
              <a:rPr lang="pt-PT" dirty="0"/>
              <a:t> – “share </a:t>
            </a:r>
            <a:r>
              <a:rPr lang="pt-PT" dirty="0" err="1"/>
              <a:t>your</a:t>
            </a:r>
            <a:r>
              <a:rPr lang="pt-PT" dirty="0"/>
              <a:t> in </a:t>
            </a:r>
            <a:r>
              <a:rPr lang="pt-PT" dirty="0" err="1"/>
              <a:t>caps</a:t>
            </a:r>
            <a:r>
              <a:rPr lang="pt-PT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46899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DCE91E-FA03-4FBA-B491-E13870CE84E0}"/>
              </a:ext>
            </a:extLst>
          </p:cNvPr>
          <p:cNvSpPr txBox="1"/>
          <p:nvPr/>
        </p:nvSpPr>
        <p:spPr>
          <a:xfrm>
            <a:off x="576591" y="786511"/>
            <a:ext cx="813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Is </a:t>
            </a:r>
            <a:r>
              <a:rPr lang="pt-PT" dirty="0" err="1"/>
              <a:t>the</a:t>
            </a:r>
            <a:r>
              <a:rPr lang="pt-PT" dirty="0"/>
              <a:t> TINT module with a TINT </a:t>
            </a:r>
            <a:r>
              <a:rPr lang="pt-PT" dirty="0" err="1"/>
              <a:t>galery</a:t>
            </a:r>
            <a:r>
              <a:rPr lang="pt-PT" dirty="0"/>
              <a:t> </a:t>
            </a:r>
            <a:r>
              <a:rPr lang="pt-PT" dirty="0" err="1"/>
              <a:t>already</a:t>
            </a:r>
            <a:r>
              <a:rPr lang="pt-PT" dirty="0"/>
              <a:t> </a:t>
            </a:r>
            <a:r>
              <a:rPr lang="pt-PT" dirty="0" err="1"/>
              <a:t>implemented</a:t>
            </a:r>
            <a:r>
              <a:rPr lang="pt-PT" dirty="0"/>
              <a:t>?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a </a:t>
            </a:r>
            <a:r>
              <a:rPr lang="pt-PT" dirty="0" err="1"/>
              <a:t>paceholder</a:t>
            </a:r>
            <a:r>
              <a:rPr lang="pt-PT" dirty="0"/>
              <a:t>?</a:t>
            </a:r>
          </a:p>
          <a:p>
            <a:r>
              <a:rPr lang="pt-PT" dirty="0"/>
              <a:t>In mobile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ok.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FF680-51C3-4B63-B883-740F0382C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1" y="1669551"/>
            <a:ext cx="8587957" cy="2719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E1A2E-2BAA-40CC-8444-4BEDAE63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187" y="3551033"/>
            <a:ext cx="3168813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4F5EDC-053C-4145-8DE8-F33452E20CC0}"/>
              </a:ext>
            </a:extLst>
          </p:cNvPr>
          <p:cNvSpPr txBox="1"/>
          <p:nvPr/>
        </p:nvSpPr>
        <p:spPr>
          <a:xfrm>
            <a:off x="4332822" y="4372729"/>
            <a:ext cx="39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Colors</a:t>
            </a:r>
            <a:r>
              <a:rPr lang="pt-PT" dirty="0"/>
              <a:t> are </a:t>
            </a:r>
            <a:r>
              <a:rPr lang="pt-PT" dirty="0" err="1"/>
              <a:t>different</a:t>
            </a:r>
            <a:r>
              <a:rPr lang="pt-PT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887E0-C983-4199-AA90-ADFDAA13A6E9}"/>
              </a:ext>
            </a:extLst>
          </p:cNvPr>
          <p:cNvSpPr txBox="1"/>
          <p:nvPr/>
        </p:nvSpPr>
        <p:spPr>
          <a:xfrm>
            <a:off x="277402" y="187909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C0EAB-B170-49C9-887C-82691DD2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70" y="3429000"/>
            <a:ext cx="3035456" cy="1714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F2356-49D2-4CF5-8AFE-2161B72FA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8" y="1338346"/>
            <a:ext cx="3295819" cy="1625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8200E-6160-4858-AC75-79CF143E9842}"/>
              </a:ext>
            </a:extLst>
          </p:cNvPr>
          <p:cNvSpPr txBox="1"/>
          <p:nvPr/>
        </p:nvSpPr>
        <p:spPr>
          <a:xfrm>
            <a:off x="4140485" y="1746608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73EFA-EF04-43D1-A7F5-8A2BB22E4F29}"/>
              </a:ext>
            </a:extLst>
          </p:cNvPr>
          <p:cNvSpPr txBox="1"/>
          <p:nvPr/>
        </p:nvSpPr>
        <p:spPr>
          <a:xfrm>
            <a:off x="4332822" y="3952983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</p:spTree>
    <p:extLst>
      <p:ext uri="{BB962C8B-B14F-4D97-AF65-F5344CB8AC3E}">
        <p14:creationId xmlns:p14="http://schemas.microsoft.com/office/powerpoint/2010/main" val="127886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790B1-A3AB-4E8C-83A1-80069B70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" y="217599"/>
            <a:ext cx="9660893" cy="4265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5409EA-429C-485F-BB87-A8C187D0F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868" y="5208998"/>
            <a:ext cx="3952708" cy="108398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41C2AB-CDC2-406F-8B0B-20E0C71FD927}"/>
              </a:ext>
            </a:extLst>
          </p:cNvPr>
          <p:cNvCxnSpPr>
            <a:cxnSpLocks/>
          </p:cNvCxnSpPr>
          <p:nvPr/>
        </p:nvCxnSpPr>
        <p:spPr>
          <a:xfrm>
            <a:off x="6729573" y="4150760"/>
            <a:ext cx="657546" cy="95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49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3C436-2C5B-4CDA-8CAE-91CE6BADF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1" r="16462" b="25260"/>
          <a:stretch/>
        </p:blipFill>
        <p:spPr>
          <a:xfrm>
            <a:off x="3431568" y="488024"/>
            <a:ext cx="3205537" cy="4058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91CF5-3AA1-4C27-B840-1C696C77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1" y="4695290"/>
            <a:ext cx="9065307" cy="2002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DADD4F-37F4-4768-AC0D-061E4245D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34" y="1680307"/>
            <a:ext cx="2578260" cy="2717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4F5EDC-053C-4145-8DE8-F33452E20CC0}"/>
              </a:ext>
            </a:extLst>
          </p:cNvPr>
          <p:cNvSpPr txBox="1"/>
          <p:nvPr/>
        </p:nvSpPr>
        <p:spPr>
          <a:xfrm>
            <a:off x="3839110" y="5169647"/>
            <a:ext cx="392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Buy </a:t>
            </a:r>
            <a:r>
              <a:rPr lang="pt-PT" dirty="0" err="1"/>
              <a:t>Now</a:t>
            </a:r>
            <a:r>
              <a:rPr lang="pt-PT" dirty="0"/>
              <a:t> Integration </a:t>
            </a:r>
            <a:r>
              <a:rPr lang="pt-PT" dirty="0" err="1"/>
              <a:t>can’t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tested</a:t>
            </a:r>
            <a:r>
              <a:rPr lang="pt-PT" dirty="0"/>
              <a:t>. </a:t>
            </a:r>
          </a:p>
          <a:p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considers</a:t>
            </a:r>
            <a:r>
              <a:rPr lang="pt-PT" dirty="0"/>
              <a:t> 2nd </a:t>
            </a:r>
            <a:r>
              <a:rPr lang="pt-PT" dirty="0" err="1"/>
              <a:t>button</a:t>
            </a:r>
            <a:r>
              <a:rPr lang="pt-PT" dirty="0"/>
              <a:t> – </a:t>
            </a:r>
            <a:r>
              <a:rPr lang="pt-PT" dirty="0" err="1"/>
              <a:t>geolocation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some countries </a:t>
            </a:r>
            <a:r>
              <a:rPr lang="pt-PT" dirty="0" err="1"/>
              <a:t>have</a:t>
            </a:r>
            <a:r>
              <a:rPr lang="pt-PT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887E0-C983-4199-AA90-ADFDAA13A6E9}"/>
              </a:ext>
            </a:extLst>
          </p:cNvPr>
          <p:cNvSpPr txBox="1"/>
          <p:nvPr/>
        </p:nvSpPr>
        <p:spPr>
          <a:xfrm>
            <a:off x="277402" y="187909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7BBC2-85BF-4839-A27F-32E538EE575B}"/>
              </a:ext>
            </a:extLst>
          </p:cNvPr>
          <p:cNvCxnSpPr/>
          <p:nvPr/>
        </p:nvCxnSpPr>
        <p:spPr>
          <a:xfrm>
            <a:off x="1376737" y="3966093"/>
            <a:ext cx="2054831" cy="152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AF146D-29EF-45D1-A877-C3B13A53954C}"/>
              </a:ext>
            </a:extLst>
          </p:cNvPr>
          <p:cNvCxnSpPr/>
          <p:nvPr/>
        </p:nvCxnSpPr>
        <p:spPr>
          <a:xfrm flipV="1">
            <a:off x="5609690" y="2702103"/>
            <a:ext cx="2034283" cy="126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B45730-8320-4CB3-8A1C-8E3997F84532}"/>
              </a:ext>
            </a:extLst>
          </p:cNvPr>
          <p:cNvSpPr txBox="1"/>
          <p:nvPr/>
        </p:nvSpPr>
        <p:spPr>
          <a:xfrm>
            <a:off x="7792949" y="2121612"/>
            <a:ext cx="298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? As UAT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delay</a:t>
            </a:r>
            <a:r>
              <a:rPr lang="pt-PT" dirty="0"/>
              <a:t> 1 </a:t>
            </a:r>
            <a:r>
              <a:rPr lang="pt-PT" dirty="0" err="1"/>
              <a:t>week</a:t>
            </a:r>
            <a:r>
              <a:rPr lang="pt-PT" dirty="0"/>
              <a:t> </a:t>
            </a:r>
            <a:r>
              <a:rPr lang="pt-PT" dirty="0" err="1"/>
              <a:t>should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covered</a:t>
            </a:r>
            <a:r>
              <a:rPr lang="pt-P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3907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3C436-2C5B-4CDA-8CAE-91CE6BADF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79" t="69044" r="16462" b="25260"/>
          <a:stretch/>
        </p:blipFill>
        <p:spPr>
          <a:xfrm>
            <a:off x="831999" y="1116482"/>
            <a:ext cx="4981087" cy="518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E804E-FB6E-4DEB-B280-811315A2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526" y="1134686"/>
            <a:ext cx="2057506" cy="419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F38E9-3AA8-4DFA-8320-8EC7CF78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526" y="1649619"/>
            <a:ext cx="1676486" cy="368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DE083-7313-4FA1-BCB8-F030CDF5A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34" y="1580613"/>
            <a:ext cx="1954179" cy="563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D6844-075C-4617-90FF-A4EB3B974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598" y="2442271"/>
            <a:ext cx="4121362" cy="4038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8C473E-F945-4C8F-B2D3-9C68BBC7B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434" y="2442271"/>
            <a:ext cx="4064683" cy="2835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13C9F-AEAD-4E19-9350-DAEF22E80303}"/>
              </a:ext>
            </a:extLst>
          </p:cNvPr>
          <p:cNvSpPr txBox="1"/>
          <p:nvPr/>
        </p:nvSpPr>
        <p:spPr>
          <a:xfrm>
            <a:off x="428336" y="506008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17316-2DDA-42A3-A526-8C1DE4D667F4}"/>
              </a:ext>
            </a:extLst>
          </p:cNvPr>
          <p:cNvSpPr txBox="1"/>
          <p:nvPr/>
        </p:nvSpPr>
        <p:spPr>
          <a:xfrm>
            <a:off x="7432440" y="506008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UAT</a:t>
            </a:r>
          </a:p>
        </p:txBody>
      </p:sp>
    </p:spTree>
    <p:extLst>
      <p:ext uri="{BB962C8B-B14F-4D97-AF65-F5344CB8AC3E}">
        <p14:creationId xmlns:p14="http://schemas.microsoft.com/office/powerpoint/2010/main" val="148653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AEE66-4C9B-4AC4-BF0D-12069EBA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65" y="576263"/>
            <a:ext cx="10515600" cy="2852737"/>
          </a:xfrm>
        </p:spPr>
        <p:txBody>
          <a:bodyPr/>
          <a:lstStyle/>
          <a:p>
            <a:r>
              <a:rPr lang="pt-PT" dirty="0"/>
              <a:t>Zoom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0729F3-3C7F-42EB-AB24-FA25FF73E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013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41C2AB-CDC2-406F-8B0B-20E0C71FD927}"/>
              </a:ext>
            </a:extLst>
          </p:cNvPr>
          <p:cNvCxnSpPr>
            <a:cxnSpLocks/>
          </p:cNvCxnSpPr>
          <p:nvPr/>
        </p:nvCxnSpPr>
        <p:spPr>
          <a:xfrm>
            <a:off x="3965825" y="3246634"/>
            <a:ext cx="3400746" cy="167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548F22-E01E-4D81-8975-DD35329342CA}"/>
              </a:ext>
            </a:extLst>
          </p:cNvPr>
          <p:cNvSpPr txBox="1"/>
          <p:nvPr/>
        </p:nvSpPr>
        <p:spPr>
          <a:xfrm>
            <a:off x="229456" y="186217"/>
            <a:ext cx="315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r>
              <a:rPr lang="pt-PT" dirty="0"/>
              <a:t>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17C57-01F3-48C8-AE0F-57253C36A52E}"/>
              </a:ext>
            </a:extLst>
          </p:cNvPr>
          <p:cNvSpPr txBox="1"/>
          <p:nvPr/>
        </p:nvSpPr>
        <p:spPr>
          <a:xfrm>
            <a:off x="807205" y="4761867"/>
            <a:ext cx="339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zoom </a:t>
            </a:r>
            <a:r>
              <a:rPr lang="pt-PT" dirty="0" err="1"/>
              <a:t>icon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smaller</a:t>
            </a:r>
            <a:r>
              <a:rPr lang="pt-PT" dirty="0"/>
              <a:t> – as per design?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05F8E-3E95-4842-B7A8-5BE4AB7E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797" y="701072"/>
            <a:ext cx="6604714" cy="5268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F6375D-8343-4827-A936-74D80798D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2" r="43621"/>
          <a:stretch/>
        </p:blipFill>
        <p:spPr>
          <a:xfrm>
            <a:off x="368505" y="624157"/>
            <a:ext cx="5446669" cy="3927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C2BED-3732-4E92-96E9-23D7A0DE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430" y="2465534"/>
            <a:ext cx="2225578" cy="35806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9D1C15-1742-41D7-9696-EF2665355ECD}"/>
              </a:ext>
            </a:extLst>
          </p:cNvPr>
          <p:cNvCxnSpPr/>
          <p:nvPr/>
        </p:nvCxnSpPr>
        <p:spPr>
          <a:xfrm>
            <a:off x="667820" y="1284270"/>
            <a:ext cx="616450" cy="326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4E3080-EE51-4FEF-8564-796D7656964A}"/>
              </a:ext>
            </a:extLst>
          </p:cNvPr>
          <p:cNvSpPr/>
          <p:nvPr/>
        </p:nvSpPr>
        <p:spPr>
          <a:xfrm>
            <a:off x="368505" y="883577"/>
            <a:ext cx="628088" cy="349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7873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555</Words>
  <Application>Microsoft Office PowerPoint</Application>
  <PresentationFormat>Widescreen</PresentationFormat>
  <Paragraphs>91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Product Summary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Videos</vt:lpstr>
      <vt:lpstr>PowerPoint Presentation</vt:lpstr>
      <vt:lpstr>PowerPoint Presentation</vt:lpstr>
      <vt:lpstr>Additional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Vale,Tania,PT-Linda a Velha</dc:creator>
  <cp:lastModifiedBy>Vale,Tania,PT-Linda a Velha</cp:lastModifiedBy>
  <cp:revision>20</cp:revision>
  <dcterms:created xsi:type="dcterms:W3CDTF">2021-08-03T16:00:22Z</dcterms:created>
  <dcterms:modified xsi:type="dcterms:W3CDTF">2021-10-13T05:14:07Z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2021-08-03T16:00:22Z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41aa0daa-a9b0-4bd0-abad-16721a309295</vt:lpwstr>
  </property>
  <property fmtid="{D5CDD505-2E9C-101B-9397-08002B2CF9AE}" pid="8" name="MSIP_Label_1ada0a2f-b917-4d51-b0d0-d418a10c8b23_ContentBits">
    <vt:lpwstr>0</vt:lpwstr>
  </property>
</Properties>
</file>